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082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90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9473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626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3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1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117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9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3095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38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194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E87E3-4CD0-4F3A-A077-FA0B83D4A927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9AC58-D5ED-496F-8F03-6AE8683327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352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29731"/>
            <a:ext cx="9144000" cy="1180231"/>
          </a:xfrm>
        </p:spPr>
        <p:txBody>
          <a:bodyPr>
            <a:normAutofit/>
          </a:bodyPr>
          <a:lstStyle/>
          <a:p>
            <a:r>
              <a:rPr lang="en-US" sz="7200" b="1" dirty="0" smtClean="0">
                <a:solidFill>
                  <a:srgbClr val="7030A0"/>
                </a:solidFill>
              </a:rPr>
              <a:t>DECONVOLUTION</a:t>
            </a:r>
            <a:endParaRPr lang="en-US" sz="7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168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9" y="0"/>
            <a:ext cx="121433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97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9680"/>
            <a:ext cx="12192000" cy="511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824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4273"/>
            <a:ext cx="12192000" cy="492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51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96" y="0"/>
            <a:ext cx="115358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8329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446" y="0"/>
            <a:ext cx="113971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754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15" y="0"/>
            <a:ext cx="12049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336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15" y="719054"/>
            <a:ext cx="11990567" cy="5457909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Deconvolution is a mathematical method, which can improve microscope images by knowledge of its optical properties.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Every microscope system is a complex combination of optic, mechanical and electronic components.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Images generated by such system suffer from certain limitations leading to undesired negative effects on image quality such as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Image blur.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Noise.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Lack of Contrast.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 smtClean="0"/>
              <a:t>Lack of Resolution.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003066" y="190831"/>
            <a:ext cx="9144000" cy="5282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 smtClean="0">
                <a:solidFill>
                  <a:srgbClr val="7030A0"/>
                </a:solidFill>
              </a:rPr>
              <a:t>DECONVOLUTION</a:t>
            </a:r>
            <a:endParaRPr lang="en-US" sz="7200" b="1" dirty="0">
              <a:solidFill>
                <a:srgbClr val="7030A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0035" y="3633819"/>
            <a:ext cx="8256637" cy="298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0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xfrm>
            <a:off x="779228" y="166978"/>
            <a:ext cx="10515600" cy="7524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 smtClean="0">
                <a:solidFill>
                  <a:srgbClr val="7030A0"/>
                </a:solidFill>
              </a:rPr>
              <a:t>Overview of Deconvolution Literature</a:t>
            </a:r>
            <a:endParaRPr lang="en-US" sz="5400" b="1" dirty="0">
              <a:solidFill>
                <a:srgbClr val="7030A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4663" y="988429"/>
            <a:ext cx="106547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 smtClean="0"/>
              <a:t>Quick overview history of Deconvolution.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 smtClean="0"/>
              <a:t>Initially Deconvolution was a concept of improving the transmission of signal and spectral data.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 smtClean="0"/>
              <a:t>Related to 80’s images with microscopy.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2400" dirty="0" smtClean="0"/>
              <a:t>90’s rapidly involving field and creating 3D data wide field microscope and also improving 3D images data sets for Confocal Microscope.</a:t>
            </a:r>
            <a:endParaRPr lang="en-US" sz="2400" dirty="0"/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3283889" y="3205673"/>
            <a:ext cx="6838121" cy="357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82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311966" y="919412"/>
            <a:ext cx="9819860" cy="5709035"/>
          </a:xfrm>
          <a:prstGeom prst="rect">
            <a:avLst/>
          </a:prstGeom>
        </p:spPr>
      </p:pic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xfrm>
            <a:off x="779228" y="166978"/>
            <a:ext cx="10515600" cy="7524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 smtClean="0">
                <a:solidFill>
                  <a:srgbClr val="7030A0"/>
                </a:solidFill>
              </a:rPr>
              <a:t>Overview of Deconvolution Literature</a:t>
            </a:r>
            <a:endParaRPr lang="en-US" sz="54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31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46" y="2435409"/>
            <a:ext cx="5009290" cy="35709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8254" y="6098650"/>
            <a:ext cx="4094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Figure: Original Picture of Microtubule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081" y="2374687"/>
            <a:ext cx="5470497" cy="36316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10254" y="6006317"/>
            <a:ext cx="51352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Figure: Image Generated by Microscope (it contain some content some extent of blur, noise, and reduce contrast</a:t>
            </a:r>
            <a:endParaRPr lang="en-US" dirty="0"/>
          </a:p>
        </p:txBody>
      </p:sp>
      <p:sp>
        <p:nvSpPr>
          <p:cNvPr id="10" name="Title 1"/>
          <p:cNvSpPr txBox="1">
            <a:spLocks noGrp="1"/>
          </p:cNvSpPr>
          <p:nvPr>
            <p:ph type="title"/>
          </p:nvPr>
        </p:nvSpPr>
        <p:spPr>
          <a:xfrm>
            <a:off x="755374" y="381663"/>
            <a:ext cx="10515600" cy="7524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b="1" dirty="0" smtClean="0">
                <a:solidFill>
                  <a:srgbClr val="7030A0"/>
                </a:solidFill>
              </a:rPr>
              <a:t>Image Generated by Microscope</a:t>
            </a:r>
            <a:endParaRPr lang="en-US" sz="54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897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706" y="1239097"/>
            <a:ext cx="11693056" cy="4351338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3600" dirty="0" smtClean="0"/>
              <a:t>Process of image formation in a Light Microscope is a Convolution Operation of an object with the Point Spread Function to reconstruct the new image.</a:t>
            </a:r>
            <a:endParaRPr lang="en-US" sz="3600" dirty="0"/>
          </a:p>
        </p:txBody>
      </p:sp>
      <p:sp>
        <p:nvSpPr>
          <p:cNvPr id="5" name="Title 1"/>
          <p:cNvSpPr txBox="1">
            <a:spLocks noGrp="1"/>
          </p:cNvSpPr>
          <p:nvPr>
            <p:ph type="title"/>
          </p:nvPr>
        </p:nvSpPr>
        <p:spPr>
          <a:xfrm>
            <a:off x="-79513" y="119269"/>
            <a:ext cx="12192000" cy="105638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rgbClr val="7030A0"/>
                </a:solidFill>
              </a:rPr>
              <a:t>Convolution Operation OR</a:t>
            </a:r>
            <a:br>
              <a:rPr lang="en-US" b="1" dirty="0" smtClean="0">
                <a:solidFill>
                  <a:srgbClr val="7030A0"/>
                </a:solidFill>
              </a:rPr>
            </a:br>
            <a:r>
              <a:rPr lang="en-US" b="1" dirty="0" smtClean="0">
                <a:solidFill>
                  <a:srgbClr val="7030A0"/>
                </a:solidFill>
              </a:rPr>
              <a:t>Process of Image Formation in a Light  Microscope</a:t>
            </a:r>
            <a:endParaRPr lang="en-US" b="1" dirty="0">
              <a:solidFill>
                <a:srgbClr val="7030A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914" y="2704399"/>
            <a:ext cx="7692745" cy="397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99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572" y="269421"/>
            <a:ext cx="10515600" cy="800781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>
                <a:solidFill>
                  <a:srgbClr val="7030A0"/>
                </a:solidFill>
              </a:rPr>
              <a:t>Deconvolution Operation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093" y="1208314"/>
            <a:ext cx="11748407" cy="4968649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It is the reversal of the convolution or reversal of the image process.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5372" y="2550679"/>
            <a:ext cx="8555466" cy="417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43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5217" y="143122"/>
            <a:ext cx="9144000" cy="886033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Diffraction Limit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8425" y="1216646"/>
            <a:ext cx="11873948" cy="3267890"/>
          </a:xfrm>
        </p:spPr>
        <p:txBody>
          <a:bodyPr>
            <a:noAutofit/>
          </a:bodyPr>
          <a:lstStyle/>
          <a:p>
            <a:pPr algn="just"/>
            <a:r>
              <a:rPr lang="en-US" sz="3200" dirty="0" smtClean="0"/>
              <a:t>Diffraction Limit </a:t>
            </a:r>
            <a:r>
              <a:rPr lang="en-US" sz="3200" dirty="0"/>
              <a:t>is the point where two Airy patterns are no longer distinguishable from each </a:t>
            </a:r>
            <a:r>
              <a:rPr lang="en-US" sz="3200" dirty="0" smtClean="0"/>
              <a:t>other.</a:t>
            </a:r>
          </a:p>
          <a:p>
            <a:pPr algn="just"/>
            <a:endParaRPr lang="en-US" sz="3200" dirty="0"/>
          </a:p>
          <a:p>
            <a:pPr algn="just"/>
            <a:r>
              <a:rPr lang="en-US" sz="3200" dirty="0" smtClean="0"/>
              <a:t>The </a:t>
            </a:r>
            <a:r>
              <a:rPr lang="en-US" sz="3200" dirty="0"/>
              <a:t>diffraction-limited resolution, often referred to as the cutoff frequency of a </a:t>
            </a:r>
            <a:r>
              <a:rPr lang="en-US" sz="3200" dirty="0" smtClean="0"/>
              <a:t>lens.</a:t>
            </a:r>
          </a:p>
          <a:p>
            <a:pPr algn="just"/>
            <a:r>
              <a:rPr lang="en-US" sz="3200" dirty="0"/>
              <a:t>The limit is </a:t>
            </a:r>
            <a:r>
              <a:rPr lang="en-US" sz="3200" b="1" dirty="0"/>
              <a:t>basically a result of diffraction processes and the wave nature of light</a:t>
            </a:r>
            <a:r>
              <a:rPr lang="en-US" sz="3200" dirty="0"/>
              <a:t>.</a:t>
            </a:r>
          </a:p>
          <a:p>
            <a:pPr algn="just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51816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83178"/>
            <a:ext cx="9947251" cy="5897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096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206</Words>
  <Application>Microsoft Office PowerPoint</Application>
  <PresentationFormat>Widescreen</PresentationFormat>
  <Paragraphs>27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Wingdings</vt:lpstr>
      <vt:lpstr>Office Theme</vt:lpstr>
      <vt:lpstr>DECONVOLUTION</vt:lpstr>
      <vt:lpstr>PowerPoint Presentation</vt:lpstr>
      <vt:lpstr>Overview of Deconvolution Literature</vt:lpstr>
      <vt:lpstr>Overview of Deconvolution Literature</vt:lpstr>
      <vt:lpstr>Image Generated by Microscope</vt:lpstr>
      <vt:lpstr>Convolution Operation OR Process of Image Formation in a Light  Microscope</vt:lpstr>
      <vt:lpstr>Deconvolution Operation</vt:lpstr>
      <vt:lpstr>Diffraction Limit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DECONVOLUTION</dc:title>
  <dc:creator>Wazir laghari</dc:creator>
  <cp:lastModifiedBy>Hp</cp:lastModifiedBy>
  <cp:revision>7</cp:revision>
  <dcterms:created xsi:type="dcterms:W3CDTF">2024-05-01T10:09:09Z</dcterms:created>
  <dcterms:modified xsi:type="dcterms:W3CDTF">2024-05-01T18:43:38Z</dcterms:modified>
</cp:coreProperties>
</file>

<file path=docProps/thumbnail.jpeg>
</file>